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5" r:id="rId11"/>
    <p:sldId id="294" r:id="rId12"/>
    <p:sldId id="296" r:id="rId13"/>
    <p:sldId id="281" r:id="rId14"/>
    <p:sldId id="280" r:id="rId15"/>
    <p:sldId id="276" r:id="rId16"/>
    <p:sldId id="282" r:id="rId17"/>
    <p:sldId id="283" r:id="rId18"/>
    <p:sldId id="284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82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9723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614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0545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3410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837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193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420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841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96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38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979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006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6284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46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96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89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6720" y="774761"/>
            <a:ext cx="8574622" cy="2616199"/>
          </a:xfrm>
        </p:spPr>
        <p:txBody>
          <a:bodyPr/>
          <a:lstStyle/>
          <a:p>
            <a:r>
              <a:rPr lang="es-ES" dirty="0" err="1" smtClean="0"/>
              <a:t>CarMander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33697" y="3738690"/>
            <a:ext cx="6987645" cy="1388534"/>
          </a:xfrm>
        </p:spPr>
        <p:txBody>
          <a:bodyPr/>
          <a:lstStyle/>
          <a:p>
            <a:r>
              <a:rPr lang="es-ES" dirty="0" smtClean="0"/>
              <a:t>Proyecto final HADA 14/15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82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748" y="252440"/>
            <a:ext cx="10018713" cy="1752599"/>
          </a:xfrm>
        </p:spPr>
        <p:txBody>
          <a:bodyPr/>
          <a:lstStyle/>
          <a:p>
            <a:r>
              <a:rPr lang="es-ES" dirty="0" smtClean="0"/>
              <a:t>CAPAS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30" y="252440"/>
            <a:ext cx="3119210" cy="6497392"/>
          </a:xfrm>
          <a:prstGeom prst="rect">
            <a:avLst/>
          </a:prstGeom>
        </p:spPr>
      </p:pic>
      <p:sp>
        <p:nvSpPr>
          <p:cNvPr id="7" name="Flecha arriba y abajo 6"/>
          <p:cNvSpPr/>
          <p:nvPr/>
        </p:nvSpPr>
        <p:spPr>
          <a:xfrm>
            <a:off x="7515035" y="6319590"/>
            <a:ext cx="336809" cy="5040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 arriba y abajo 5"/>
          <p:cNvSpPr/>
          <p:nvPr/>
        </p:nvSpPr>
        <p:spPr>
          <a:xfrm>
            <a:off x="7528892" y="1030310"/>
            <a:ext cx="309093" cy="52892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 arriba y abajo 4"/>
          <p:cNvSpPr/>
          <p:nvPr/>
        </p:nvSpPr>
        <p:spPr>
          <a:xfrm>
            <a:off x="7535821" y="252440"/>
            <a:ext cx="309093" cy="7727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1669" y="1025172"/>
            <a:ext cx="4584878" cy="5174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Dividimos el Master en 3</a:t>
            </a:r>
          </a:p>
          <a:p>
            <a:pPr marL="0" indent="0">
              <a:buNone/>
            </a:pPr>
            <a:r>
              <a:rPr lang="es-ES" dirty="0" smtClean="0"/>
              <a:t> </a:t>
            </a:r>
            <a:r>
              <a:rPr lang="es-ES" dirty="0" err="1" smtClean="0"/>
              <a:t>ContaintsSourceFolder</a:t>
            </a:r>
            <a:r>
              <a:rPr lang="es-ES" dirty="0" smtClean="0"/>
              <a:t> dentro del Cuerpo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CUERPO</a:t>
            </a:r>
          </a:p>
          <a:p>
            <a:pPr lvl="1"/>
            <a:r>
              <a:rPr lang="es-ES" dirty="0" smtClean="0"/>
              <a:t>Cabecera común </a:t>
            </a:r>
            <a:r>
              <a:rPr lang="es-ES" dirty="0" smtClean="0"/>
              <a:t>pequeñas </a:t>
            </a:r>
            <a:r>
              <a:rPr lang="es-ES" dirty="0" smtClean="0"/>
              <a:t>variaciones.</a:t>
            </a:r>
          </a:p>
          <a:p>
            <a:pPr marL="0" indent="0">
              <a:buNone/>
            </a:pPr>
            <a:r>
              <a:rPr lang="es-ES" dirty="0" smtClean="0"/>
              <a:t>			</a:t>
            </a:r>
          </a:p>
          <a:p>
            <a:pPr lvl="1"/>
            <a:r>
              <a:rPr lang="es-ES" dirty="0" smtClean="0"/>
              <a:t>Medio varía por capa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smtClean="0"/>
              <a:t>Bajo común </a:t>
            </a:r>
            <a:r>
              <a:rPr lang="es-ES" dirty="0" smtClean="0"/>
              <a:t>en toda la web</a:t>
            </a:r>
          </a:p>
        </p:txBody>
      </p:sp>
    </p:spTree>
    <p:extLst>
      <p:ext uri="{BB962C8B-B14F-4D97-AF65-F5344CB8AC3E}">
        <p14:creationId xmlns:p14="http://schemas.microsoft.com/office/powerpoint/2010/main" val="398745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3951" y="234396"/>
            <a:ext cx="10018713" cy="1752599"/>
          </a:xfrm>
        </p:spPr>
        <p:txBody>
          <a:bodyPr/>
          <a:lstStyle/>
          <a:p>
            <a:r>
              <a:rPr lang="es-ES" dirty="0" smtClean="0"/>
              <a:t>CSS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56" y="4276916"/>
            <a:ext cx="4029075" cy="2371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51" y="776900"/>
            <a:ext cx="9001125" cy="20574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51" y="3086291"/>
            <a:ext cx="68675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29" y="682394"/>
            <a:ext cx="8596668" cy="1320800"/>
          </a:xfrm>
        </p:spPr>
        <p:txBody>
          <a:bodyPr/>
          <a:lstStyle/>
          <a:p>
            <a:r>
              <a:rPr lang="es-ES" dirty="0" err="1" smtClean="0"/>
              <a:t>Cokies</a:t>
            </a:r>
            <a:r>
              <a:rPr lang="es-ES" dirty="0" smtClean="0"/>
              <a:t> usuarios ficheros y email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0829" y="2003194"/>
            <a:ext cx="7276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No se comercia con sus datos por la ley de protección de datos y pueden ser eliminados. Tampoco se comercia con el email.</a:t>
            </a:r>
          </a:p>
        </p:txBody>
      </p:sp>
    </p:spTree>
    <p:extLst>
      <p:ext uri="{BB962C8B-B14F-4D97-AF65-F5344CB8AC3E}">
        <p14:creationId xmlns:p14="http://schemas.microsoft.com/office/powerpoint/2010/main" val="14118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728" y="2540357"/>
            <a:ext cx="10018713" cy="5396345"/>
          </a:xfrm>
        </p:spPr>
        <p:txBody>
          <a:bodyPr>
            <a:normAutofit/>
          </a:bodyPr>
          <a:lstStyle/>
          <a:p>
            <a:r>
              <a:rPr lang="es-ES" sz="6000" dirty="0" smtClean="0"/>
              <a:t>Bases de Datos y Entornos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71625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326" y="144304"/>
            <a:ext cx="9807144" cy="1406236"/>
          </a:xfrm>
        </p:spPr>
        <p:txBody>
          <a:bodyPr/>
          <a:lstStyle/>
          <a:p>
            <a:r>
              <a:rPr lang="es-ES" dirty="0" smtClean="0"/>
              <a:t>Entorno Conectado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0" y="1563828"/>
            <a:ext cx="6003235" cy="3882851"/>
          </a:xfrm>
        </p:spPr>
        <p:txBody>
          <a:bodyPr>
            <a:normAutofit/>
          </a:bodyPr>
          <a:lstStyle/>
          <a:p>
            <a:r>
              <a:rPr lang="es-ES" dirty="0" smtClean="0"/>
              <a:t>Utilización de Entorno Conectado</a:t>
            </a:r>
          </a:p>
          <a:p>
            <a:pPr lvl="1"/>
            <a:r>
              <a:rPr lang="es-ES" dirty="0"/>
              <a:t>Ventajas:</a:t>
            </a:r>
          </a:p>
          <a:p>
            <a:pPr lvl="2"/>
            <a:r>
              <a:rPr lang="es-ES" dirty="0" smtClean="0"/>
              <a:t>El </a:t>
            </a:r>
            <a:r>
              <a:rPr lang="es-ES" dirty="0"/>
              <a:t>entorno es más fácil de mantener</a:t>
            </a:r>
          </a:p>
          <a:p>
            <a:pPr lvl="2"/>
            <a:r>
              <a:rPr lang="es-ES" dirty="0" smtClean="0"/>
              <a:t>La </a:t>
            </a:r>
            <a:r>
              <a:rPr lang="es-ES" dirty="0"/>
              <a:t>concurrencia se controla más fácilmente</a:t>
            </a:r>
          </a:p>
          <a:p>
            <a:pPr lvl="2"/>
            <a:r>
              <a:rPr lang="es-ES" dirty="0" smtClean="0"/>
              <a:t>Es </a:t>
            </a:r>
            <a:r>
              <a:rPr lang="es-ES" dirty="0"/>
              <a:t>más probable que los datos estén más actualizados que en otros escenarios</a:t>
            </a:r>
          </a:p>
          <a:p>
            <a:pPr lvl="1"/>
            <a:r>
              <a:rPr lang="es-ES" dirty="0" smtClean="0"/>
              <a:t>Inconvenientes</a:t>
            </a:r>
            <a:r>
              <a:rPr lang="es-ES" dirty="0"/>
              <a:t>:</a:t>
            </a:r>
          </a:p>
          <a:p>
            <a:pPr lvl="2"/>
            <a:r>
              <a:rPr lang="es-ES" dirty="0" smtClean="0"/>
              <a:t>Debe </a:t>
            </a:r>
            <a:r>
              <a:rPr lang="es-ES" dirty="0"/>
              <a:t>existir una conexión de red constante</a:t>
            </a:r>
          </a:p>
          <a:p>
            <a:pPr lvl="2"/>
            <a:r>
              <a:rPr lang="es-ES" dirty="0" smtClean="0"/>
              <a:t>Escalabilidad </a:t>
            </a:r>
            <a:r>
              <a:rPr lang="es-ES" dirty="0"/>
              <a:t>limitada</a:t>
            </a: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35" y="0"/>
            <a:ext cx="6341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4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93302" y="0"/>
            <a:ext cx="10018713" cy="1752599"/>
          </a:xfrm>
        </p:spPr>
        <p:txBody>
          <a:bodyPr/>
          <a:lstStyle/>
          <a:p>
            <a:r>
              <a:rPr lang="es-ES" dirty="0" smtClean="0"/>
              <a:t>Entidad-</a:t>
            </a:r>
            <a:r>
              <a:rPr lang="es-ES" dirty="0" err="1" smtClean="0"/>
              <a:t>Relacion</a:t>
            </a:r>
            <a:r>
              <a:rPr lang="es-ES" dirty="0" smtClean="0"/>
              <a:t> </a:t>
            </a:r>
            <a:r>
              <a:rPr lang="es-ES" dirty="0" err="1" smtClean="0"/>
              <a:t>Carmander</a:t>
            </a:r>
            <a:endParaRPr lang="es-E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542905"/>
              </p:ext>
            </p:extLst>
          </p:nvPr>
        </p:nvGraphicFramePr>
        <p:xfrm>
          <a:off x="2474911" y="621797"/>
          <a:ext cx="4632469" cy="5954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Acrobat Document" r:id="rId3" imgW="8019826" imgH="10791772" progId="AcroExch.Document.DC">
                  <p:embed/>
                </p:oleObj>
              </mc:Choice>
              <mc:Fallback>
                <p:oleObj name="Acrobat Document" r:id="rId3" imgW="8019826" imgH="1079177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4911" y="621797"/>
                        <a:ext cx="4632469" cy="5954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70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88" t="2611"/>
          <a:stretch/>
        </p:blipFill>
        <p:spPr>
          <a:xfrm>
            <a:off x="1421503" y="505797"/>
            <a:ext cx="7457454" cy="625801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981609" y="147989"/>
            <a:ext cx="4526287" cy="1752599"/>
          </a:xfrm>
        </p:spPr>
        <p:txBody>
          <a:bodyPr/>
          <a:lstStyle/>
          <a:p>
            <a:r>
              <a:rPr lang="es-ES" dirty="0" smtClean="0"/>
              <a:t>Script BBDD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0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287" y="309093"/>
            <a:ext cx="10018713" cy="1752599"/>
          </a:xfrm>
        </p:spPr>
        <p:txBody>
          <a:bodyPr/>
          <a:lstStyle/>
          <a:p>
            <a:r>
              <a:rPr lang="es-ES" dirty="0" smtClean="0"/>
              <a:t>Conexión Capa CAD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000"/>
            <a:ext cx="12178608" cy="40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5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916" y="154547"/>
            <a:ext cx="10018713" cy="1752599"/>
          </a:xfrm>
        </p:spPr>
        <p:txBody>
          <a:bodyPr/>
          <a:lstStyle/>
          <a:p>
            <a:r>
              <a:rPr lang="es-ES" dirty="0" smtClean="0"/>
              <a:t>CAD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61084"/>
            <a:ext cx="5594967" cy="5396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855" y="1253265"/>
            <a:ext cx="5939233" cy="53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Presentación y equipo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493950"/>
            <a:ext cx="11786358" cy="4179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Integrantes: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Jorge Espinosa </a:t>
            </a:r>
            <a:r>
              <a:rPr lang="es-ES" sz="2400" dirty="0" err="1" smtClean="0"/>
              <a:t>Campello</a:t>
            </a: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	</a:t>
            </a:r>
            <a:r>
              <a:rPr lang="es-ES" sz="2400" dirty="0" err="1" smtClean="0"/>
              <a:t>Cristobal</a:t>
            </a:r>
            <a:r>
              <a:rPr lang="es-ES" sz="2400" dirty="0" smtClean="0"/>
              <a:t> Jesús </a:t>
            </a:r>
            <a:r>
              <a:rPr lang="es-ES" sz="2400" dirty="0" err="1" smtClean="0"/>
              <a:t>Gonzalez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	Jorge Segovia Tormo	</a:t>
            </a:r>
            <a:r>
              <a:rPr lang="es-ES" sz="2400" dirty="0"/>
              <a:t>	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Javier </a:t>
            </a:r>
            <a:r>
              <a:rPr lang="es-ES" sz="2400" dirty="0" err="1" smtClean="0"/>
              <a:t>Molpeceres</a:t>
            </a:r>
            <a:r>
              <a:rPr lang="es-ES" sz="2400" dirty="0" smtClean="0"/>
              <a:t> Gómez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Jose</a:t>
            </a:r>
            <a:r>
              <a:rPr lang="es-ES" sz="2400" dirty="0" smtClean="0"/>
              <a:t> Carlos </a:t>
            </a:r>
            <a:r>
              <a:rPr lang="es-ES" sz="2400" dirty="0" err="1" smtClean="0"/>
              <a:t>Rabasco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Nèstor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José Manuel </a:t>
            </a:r>
            <a:r>
              <a:rPr lang="es-ES" sz="2400" dirty="0" err="1" smtClean="0"/>
              <a:t>Aracil</a:t>
            </a:r>
            <a:r>
              <a:rPr lang="es-ES" sz="2400" dirty="0" smtClean="0"/>
              <a:t> Laín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1065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6727" y="309093"/>
            <a:ext cx="10018713" cy="1752599"/>
          </a:xfrm>
        </p:spPr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5818" y="159555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Aplicación web de venta de vehículos. Clasificándolos según su categoría o características.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Interfaz amigable y sencilla.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Adaptable a distintos tamaños de pantalla(CSS %)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1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1972" y="103031"/>
            <a:ext cx="10193628" cy="1222532"/>
          </a:xfrm>
        </p:spPr>
        <p:txBody>
          <a:bodyPr/>
          <a:lstStyle/>
          <a:p>
            <a:r>
              <a:rPr lang="es-ES" dirty="0" smtClean="0"/>
              <a:t>Presentación interfaz 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err="1" smtClean="0"/>
              <a:t>MainPage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9699" b="63944"/>
          <a:stretch/>
        </p:blipFill>
        <p:spPr>
          <a:xfrm>
            <a:off x="12879" y="1325563"/>
            <a:ext cx="5975797" cy="55324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47324" r="12767"/>
          <a:stretch/>
        </p:blipFill>
        <p:spPr>
          <a:xfrm>
            <a:off x="6651753" y="-40382"/>
            <a:ext cx="4623516" cy="68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9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498" y="133305"/>
            <a:ext cx="10515600" cy="1325563"/>
          </a:xfrm>
        </p:spPr>
        <p:txBody>
          <a:bodyPr/>
          <a:lstStyle/>
          <a:p>
            <a:r>
              <a:rPr lang="es-ES" dirty="0" smtClean="0"/>
              <a:t>LOGIN</a:t>
            </a:r>
            <a:endParaRPr lang="es-ES" dirty="0"/>
          </a:p>
        </p:txBody>
      </p:sp>
      <p:sp>
        <p:nvSpPr>
          <p:cNvPr id="5" name="Abrir llave 4"/>
          <p:cNvSpPr/>
          <p:nvPr/>
        </p:nvSpPr>
        <p:spPr>
          <a:xfrm>
            <a:off x="2023426" y="713049"/>
            <a:ext cx="468000" cy="206379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brir llave 5"/>
          <p:cNvSpPr/>
          <p:nvPr/>
        </p:nvSpPr>
        <p:spPr>
          <a:xfrm>
            <a:off x="2257426" y="5319091"/>
            <a:ext cx="468000" cy="138461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uadroTexto 6"/>
          <p:cNvSpPr txBox="1"/>
          <p:nvPr/>
        </p:nvSpPr>
        <p:spPr>
          <a:xfrm rot="16200000">
            <a:off x="-690489" y="3414102"/>
            <a:ext cx="382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PARTE </a:t>
            </a:r>
            <a:r>
              <a:rPr lang="es-ES" sz="2000" dirty="0" smtClean="0"/>
              <a:t>COMUN DE DEFAULT.ASPX</a:t>
            </a:r>
            <a:endParaRPr lang="es-ES" sz="2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r="9417"/>
          <a:stretch/>
        </p:blipFill>
        <p:spPr>
          <a:xfrm>
            <a:off x="2969654" y="524609"/>
            <a:ext cx="7714444" cy="61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9302" y="901521"/>
            <a:ext cx="10018713" cy="1752599"/>
          </a:xfrm>
        </p:spPr>
        <p:txBody>
          <a:bodyPr/>
          <a:lstStyle/>
          <a:p>
            <a:r>
              <a:rPr lang="es-ES" dirty="0" smtClean="0"/>
              <a:t>Registro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9926"/>
          <a:stretch/>
        </p:blipFill>
        <p:spPr>
          <a:xfrm>
            <a:off x="3258355" y="0"/>
            <a:ext cx="6452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577" y="419043"/>
            <a:ext cx="10515600" cy="1325563"/>
          </a:xfrm>
        </p:spPr>
        <p:txBody>
          <a:bodyPr/>
          <a:lstStyle/>
          <a:p>
            <a:r>
              <a:rPr lang="es-ES" dirty="0" smtClean="0"/>
              <a:t>Producto en Detalle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4" t="29665" r="18904" b="16637"/>
          <a:stretch/>
        </p:blipFill>
        <p:spPr>
          <a:xfrm>
            <a:off x="1197735" y="1081825"/>
            <a:ext cx="6625363" cy="5220000"/>
          </a:xfrm>
        </p:spPr>
      </p:pic>
    </p:spTree>
    <p:extLst>
      <p:ext uri="{BB962C8B-B14F-4D97-AF65-F5344CB8AC3E}">
        <p14:creationId xmlns:p14="http://schemas.microsoft.com/office/powerpoint/2010/main" val="15356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8332"/>
            <a:ext cx="10515600" cy="1325563"/>
          </a:xfrm>
        </p:spPr>
        <p:txBody>
          <a:bodyPr/>
          <a:lstStyle/>
          <a:p>
            <a:r>
              <a:rPr lang="es-ES" dirty="0" smtClean="0"/>
              <a:t>Herramientas y lenguajes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8803" y="1591975"/>
            <a:ext cx="4841383" cy="3905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Visual Studio 2012 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Framework </a:t>
            </a:r>
            <a:r>
              <a:rPr lang="es-ES" dirty="0" err="1" smtClean="0"/>
              <a:t>.Net</a:t>
            </a:r>
            <a:r>
              <a:rPr lang="es-ES" dirty="0" smtClean="0"/>
              <a:t>  C# </a:t>
            </a:r>
            <a:r>
              <a:rPr lang="es-ES" dirty="0" err="1" smtClean="0"/>
              <a:t>ASP.Net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Control de versiones con </a:t>
            </a:r>
            <a:r>
              <a:rPr lang="es-ES" dirty="0" err="1" smtClean="0"/>
              <a:t>SourceTree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SQL Server 2012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338" t="11223" r="33305" b="11489"/>
          <a:stretch/>
        </p:blipFill>
        <p:spPr>
          <a:xfrm>
            <a:off x="8564451" y="784652"/>
            <a:ext cx="3627549" cy="58121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07" y="784652"/>
            <a:ext cx="4301544" cy="58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44" y="152293"/>
            <a:ext cx="8130281" cy="6705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944" y="0"/>
            <a:ext cx="5256770" cy="1752599"/>
          </a:xfrm>
        </p:spPr>
        <p:txBody>
          <a:bodyPr/>
          <a:lstStyle/>
          <a:p>
            <a:r>
              <a:rPr lang="es-ES" dirty="0" smtClean="0"/>
              <a:t>Modelo de capas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069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325</TotalTime>
  <Words>180</Words>
  <Application>Microsoft Office PowerPoint</Application>
  <PresentationFormat>Panorámica</PresentationFormat>
  <Paragraphs>64</Paragraphs>
  <Slides>18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Georgia</vt:lpstr>
      <vt:lpstr>Wingdings 3</vt:lpstr>
      <vt:lpstr>Facet</vt:lpstr>
      <vt:lpstr>Acrobat Document</vt:lpstr>
      <vt:lpstr>CarMander</vt:lpstr>
      <vt:lpstr>Presentación y equipo</vt:lpstr>
      <vt:lpstr>Introducción</vt:lpstr>
      <vt:lpstr>Presentación interfaz   MainPage</vt:lpstr>
      <vt:lpstr>LOGIN</vt:lpstr>
      <vt:lpstr>Registro</vt:lpstr>
      <vt:lpstr>Producto en Detalle</vt:lpstr>
      <vt:lpstr>Herramientas y lenguajes</vt:lpstr>
      <vt:lpstr>Modelo de capas </vt:lpstr>
      <vt:lpstr>CAPAS</vt:lpstr>
      <vt:lpstr>CSS</vt:lpstr>
      <vt:lpstr>Cokies usuarios ficheros y email</vt:lpstr>
      <vt:lpstr>Bases de Datos y Entornos</vt:lpstr>
      <vt:lpstr>Entorno Conectado</vt:lpstr>
      <vt:lpstr>Entidad-Relacion Carmander</vt:lpstr>
      <vt:lpstr>Script BBDD</vt:lpstr>
      <vt:lpstr>Conexión Capa CAD</vt:lpstr>
      <vt:lpstr>CAD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CarMander</dc:title>
  <dc:creator>Jorge Segovia Tormo</dc:creator>
  <cp:lastModifiedBy>Cris Jesús González</cp:lastModifiedBy>
  <cp:revision>33</cp:revision>
  <dcterms:created xsi:type="dcterms:W3CDTF">2015-05-12T10:45:34Z</dcterms:created>
  <dcterms:modified xsi:type="dcterms:W3CDTF">2015-05-15T08:48:59Z</dcterms:modified>
</cp:coreProperties>
</file>